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74" r:id="rId4"/>
    <p:sldId id="279" r:id="rId5"/>
    <p:sldId id="280" r:id="rId6"/>
    <p:sldId id="271" r:id="rId7"/>
    <p:sldId id="267" r:id="rId8"/>
    <p:sldId id="273" r:id="rId9"/>
    <p:sldId id="275" r:id="rId10"/>
    <p:sldId id="268" r:id="rId11"/>
    <p:sldId id="277" r:id="rId12"/>
    <p:sldId id="282" r:id="rId13"/>
    <p:sldId id="283" r:id="rId14"/>
    <p:sldId id="281" r:id="rId15"/>
    <p:sldId id="278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000"/>
    <a:srgbClr val="ED5031"/>
    <a:srgbClr val="BFBFBF"/>
    <a:srgbClr val="D9D9D9"/>
    <a:srgbClr val="F2F2F2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17607" autoAdjust="0"/>
    <p:restoredTop sz="81441" autoAdjust="0"/>
  </p:normalViewPr>
  <p:slideViewPr>
    <p:cSldViewPr snapToGrid="0">
      <p:cViewPr>
        <p:scale>
          <a:sx n="66" d="100"/>
          <a:sy n="66" d="100"/>
        </p:scale>
        <p:origin x="-402" y="-24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9A1B9F-4813-4E89-BE38-2339A8FBE301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9DB06A-8A66-45FB-9CB2-E1503C60395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4840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안녕하세요 </a:t>
            </a:r>
            <a:r>
              <a:rPr lang="en-US" altLang="ko-KR" dirty="0" smtClean="0"/>
              <a:t>1</a:t>
            </a:r>
            <a:r>
              <a:rPr lang="ko-KR" altLang="en-US" dirty="0" smtClean="0"/>
              <a:t>월</a:t>
            </a:r>
            <a:r>
              <a:rPr lang="en-US" altLang="ko-KR" dirty="0" smtClean="0"/>
              <a:t>3</a:t>
            </a:r>
            <a:r>
              <a:rPr lang="ko-KR" altLang="en-US" dirty="0" smtClean="0"/>
              <a:t>일부터 </a:t>
            </a:r>
            <a:r>
              <a:rPr lang="en-US" altLang="ko-KR" dirty="0" smtClean="0"/>
              <a:t>2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28</a:t>
            </a:r>
            <a:r>
              <a:rPr lang="ko-KR" altLang="en-US" dirty="0" smtClean="0"/>
              <a:t>일까지 </a:t>
            </a:r>
            <a:r>
              <a:rPr lang="en-US" altLang="ko-KR" dirty="0" smtClean="0"/>
              <a:t>RCPTT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문자열 스크립트 자동화 과제를 가지고 </a:t>
            </a:r>
            <a:r>
              <a:rPr lang="ko-KR" altLang="en-US" baseline="0" dirty="0" err="1" smtClean="0"/>
              <a:t>시작하게된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인턴 김정진 입니다</a:t>
            </a:r>
            <a:r>
              <a:rPr lang="en-US" altLang="ko-KR" baseline="0" dirty="0" smtClean="0"/>
              <a:t>. </a:t>
            </a:r>
            <a:r>
              <a:rPr lang="ko-KR" altLang="en-US" baseline="0" dirty="0" err="1" smtClean="0"/>
              <a:t>잘부탁드립니다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83231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결과에대해서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말씀드리자면</a:t>
            </a:r>
            <a:endParaRPr lang="en-US" altLang="ko-KR" dirty="0" smtClean="0"/>
          </a:p>
          <a:p>
            <a:r>
              <a:rPr lang="ko-KR" altLang="en-US" dirty="0" err="1" smtClean="0"/>
              <a:t>매핑테이블의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Key</a:t>
            </a:r>
            <a:r>
              <a:rPr lang="ko-KR" altLang="en-US" dirty="0" smtClean="0"/>
              <a:t>는 왼쪽 파란색과 같이 생겼습니다 </a:t>
            </a:r>
            <a:r>
              <a:rPr lang="en-US" altLang="ko-KR" dirty="0" smtClean="0"/>
              <a:t>Jar </a:t>
            </a:r>
            <a:r>
              <a:rPr lang="ko-KR" altLang="en-US" dirty="0" smtClean="0"/>
              <a:t>파일인 경우 </a:t>
            </a:r>
            <a:r>
              <a:rPr lang="en-US" altLang="ko-KR" dirty="0" smtClean="0"/>
              <a:t>jar 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맨앞에</a:t>
            </a:r>
            <a:r>
              <a:rPr lang="ko-KR" altLang="en-US" dirty="0" smtClean="0"/>
              <a:t> 붙으며</a:t>
            </a:r>
            <a:endParaRPr lang="en-US" altLang="ko-KR" dirty="0" smtClean="0"/>
          </a:p>
          <a:p>
            <a:r>
              <a:rPr lang="ko-KR" altLang="en-US" dirty="0" smtClean="0"/>
              <a:t>그 뒤 파일의 경로와 </a:t>
            </a:r>
            <a:r>
              <a:rPr lang="en-US" altLang="ko-KR" dirty="0" smtClean="0"/>
              <a:t>Properties</a:t>
            </a:r>
            <a:r>
              <a:rPr lang="ko-KR" altLang="en-US" baseline="0" dirty="0" smtClean="0"/>
              <a:t> 파일의 이름 그리고 </a:t>
            </a:r>
            <a:r>
              <a:rPr lang="en-US" altLang="ko-KR" baseline="0" dirty="0" smtClean="0"/>
              <a:t>Key</a:t>
            </a:r>
            <a:r>
              <a:rPr lang="ko-KR" altLang="en-US" baseline="0" dirty="0" smtClean="0"/>
              <a:t>의 이름이 있으며 오른쪽 </a:t>
            </a:r>
            <a:r>
              <a:rPr lang="en-US" altLang="ko-KR" baseline="0" dirty="0" smtClean="0"/>
              <a:t>value</a:t>
            </a:r>
            <a:r>
              <a:rPr lang="ko-KR" altLang="en-US" baseline="0" dirty="0" smtClean="0"/>
              <a:t>는 그대로 붙습니다</a:t>
            </a:r>
            <a:r>
              <a:rPr lang="en-US" altLang="ko-KR" baseline="0" dirty="0" smtClean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1001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RCPTT</a:t>
            </a:r>
            <a:r>
              <a:rPr lang="ko-KR" altLang="en-US" dirty="0" smtClean="0"/>
              <a:t>의 치환 후 모습인데요 </a:t>
            </a:r>
            <a:endParaRPr lang="en-US" altLang="ko-KR" dirty="0" smtClean="0"/>
          </a:p>
          <a:p>
            <a:r>
              <a:rPr lang="ko-KR" altLang="en-US" dirty="0" err="1" smtClean="0"/>
              <a:t>방금전</a:t>
            </a:r>
            <a:r>
              <a:rPr lang="ko-KR" altLang="en-US" dirty="0" smtClean="0"/>
              <a:t> 설명했던 </a:t>
            </a:r>
            <a:r>
              <a:rPr lang="en-US" altLang="ko-KR" dirty="0" smtClean="0"/>
              <a:t>key</a:t>
            </a:r>
            <a:r>
              <a:rPr lang="ko-KR" altLang="en-US" dirty="0" smtClean="0"/>
              <a:t>들이 스크립트에 치환되어 있으며 </a:t>
            </a:r>
            <a:r>
              <a:rPr lang="ko-KR" altLang="en-US" dirty="0" err="1" smtClean="0"/>
              <a:t>테스팅을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런할시</a:t>
            </a:r>
            <a:r>
              <a:rPr lang="ko-KR" altLang="en-US" dirty="0" smtClean="0"/>
              <a:t> 자동으로 </a:t>
            </a:r>
            <a:r>
              <a:rPr lang="en-US" altLang="ko-KR" dirty="0" smtClean="0"/>
              <a:t>value</a:t>
            </a:r>
            <a:r>
              <a:rPr lang="ko-KR" altLang="en-US" dirty="0" smtClean="0"/>
              <a:t>값들이 읽혀져</a:t>
            </a:r>
            <a:endParaRPr lang="en-US" altLang="ko-KR" dirty="0" smtClean="0"/>
          </a:p>
          <a:p>
            <a:r>
              <a:rPr lang="ko-KR" altLang="en-US" dirty="0" smtClean="0"/>
              <a:t>실행이 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그래서 </a:t>
            </a:r>
            <a:r>
              <a:rPr lang="en-US" altLang="ko-KR" dirty="0" smtClean="0"/>
              <a:t>27000</a:t>
            </a:r>
            <a:r>
              <a:rPr lang="ko-KR" altLang="en-US" dirty="0" smtClean="0"/>
              <a:t>개의 문자열들이 있었으며 </a:t>
            </a:r>
            <a:r>
              <a:rPr lang="en-US" altLang="ko-KR" dirty="0" smtClean="0"/>
              <a:t>21000</a:t>
            </a:r>
            <a:r>
              <a:rPr lang="ko-KR" altLang="en-US" dirty="0" smtClean="0"/>
              <a:t>개의 치환이 있었고</a:t>
            </a:r>
            <a:endParaRPr lang="en-US" altLang="ko-KR" dirty="0" smtClean="0"/>
          </a:p>
          <a:p>
            <a:r>
              <a:rPr lang="ko-KR" altLang="en-US" dirty="0" smtClean="0"/>
              <a:t>약 </a:t>
            </a:r>
            <a:r>
              <a:rPr lang="en-US" altLang="ko-KR" dirty="0" smtClean="0"/>
              <a:t>80</a:t>
            </a:r>
            <a:r>
              <a:rPr lang="ko-KR" altLang="en-US" dirty="0" smtClean="0"/>
              <a:t>퍼센트의 </a:t>
            </a:r>
            <a:r>
              <a:rPr lang="ko-KR" altLang="en-US" dirty="0" err="1" smtClean="0"/>
              <a:t>치환율과</a:t>
            </a:r>
            <a:r>
              <a:rPr lang="ko-KR" altLang="en-US" dirty="0" smtClean="0"/>
              <a:t> </a:t>
            </a:r>
            <a:r>
              <a:rPr lang="en-US" altLang="ko-KR" dirty="0" smtClean="0"/>
              <a:t>40</a:t>
            </a:r>
            <a:r>
              <a:rPr lang="ko-KR" altLang="en-US" dirty="0" err="1" smtClean="0"/>
              <a:t>초정도의</a:t>
            </a:r>
            <a:r>
              <a:rPr lang="ko-KR" altLang="en-US" dirty="0" smtClean="0"/>
              <a:t> 프로그램 실행시간을 가지고 있습니다</a:t>
            </a:r>
            <a:r>
              <a:rPr lang="en-US" altLang="ko-KR" dirty="0" smtClean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75420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79860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baseline="0" dirty="0" smtClean="0"/>
              <a:t>다음은 현재 </a:t>
            </a:r>
            <a:r>
              <a:rPr lang="ko-KR" altLang="en-US" baseline="0" dirty="0" err="1" smtClean="0"/>
              <a:t>가지고있는</a:t>
            </a:r>
            <a:r>
              <a:rPr lang="ko-KR" altLang="en-US" baseline="0" dirty="0" smtClean="0"/>
              <a:t> 프로그램의 문제점을 </a:t>
            </a:r>
            <a:r>
              <a:rPr lang="ko-KR" altLang="en-US" baseline="0" dirty="0" err="1" smtClean="0"/>
              <a:t>말씀드리겠습니다</a:t>
            </a:r>
            <a:endParaRPr lang="en-US" altLang="ko-KR" baseline="0" dirty="0" smtClean="0"/>
          </a:p>
          <a:p>
            <a:pPr marL="0" indent="0">
              <a:buNone/>
            </a:pPr>
            <a:r>
              <a:rPr lang="ko-KR" altLang="en-US" baseline="0" dirty="0" smtClean="0"/>
              <a:t>영문 테스트의 경우 </a:t>
            </a:r>
            <a:r>
              <a:rPr lang="ko-KR" altLang="en-US" baseline="0" dirty="0" err="1" smtClean="0"/>
              <a:t>테스팅이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100% </a:t>
            </a:r>
            <a:r>
              <a:rPr lang="ko-KR" altLang="en-US" baseline="0" dirty="0" smtClean="0"/>
              <a:t>진행이 되지 않습니다</a:t>
            </a:r>
            <a:r>
              <a:rPr lang="en-US" altLang="ko-KR" baseline="0" dirty="0" smtClean="0"/>
              <a:t>.</a:t>
            </a:r>
          </a:p>
          <a:p>
            <a:pPr marL="0" indent="0">
              <a:buNone/>
            </a:pPr>
            <a:r>
              <a:rPr lang="ko-KR" altLang="en-US" baseline="0" dirty="0" smtClean="0"/>
              <a:t>이유는 한글 </a:t>
            </a:r>
            <a:r>
              <a:rPr lang="en-US" altLang="ko-KR" baseline="0" dirty="0" smtClean="0"/>
              <a:t>Properties</a:t>
            </a:r>
            <a:r>
              <a:rPr lang="ko-KR" altLang="en-US" baseline="0" dirty="0" smtClean="0"/>
              <a:t>의 경우 </a:t>
            </a:r>
            <a:r>
              <a:rPr lang="ko-KR" altLang="en-US" baseline="0" dirty="0" err="1" smtClean="0"/>
              <a:t>중복값이</a:t>
            </a:r>
            <a:r>
              <a:rPr lang="ko-KR" altLang="en-US" baseline="0" dirty="0" smtClean="0"/>
              <a:t> 존재하여 한글 </a:t>
            </a:r>
            <a:r>
              <a:rPr lang="ko-KR" altLang="en-US" baseline="0" dirty="0" err="1" smtClean="0"/>
              <a:t>테스팅에서는</a:t>
            </a:r>
            <a:r>
              <a:rPr lang="ko-KR" altLang="en-US" baseline="0" dirty="0" smtClean="0"/>
              <a:t> 아무 </a:t>
            </a:r>
            <a:r>
              <a:rPr lang="ko-KR" altLang="en-US" baseline="0" dirty="0" err="1" smtClean="0"/>
              <a:t>문제가되지</a:t>
            </a:r>
            <a:r>
              <a:rPr lang="ko-KR" altLang="en-US" baseline="0" dirty="0" smtClean="0"/>
              <a:t> 않지만</a:t>
            </a:r>
            <a:endParaRPr lang="en-US" altLang="ko-KR" baseline="0" dirty="0" smtClean="0"/>
          </a:p>
          <a:p>
            <a:pPr marL="0" indent="0">
              <a:buNone/>
            </a:pPr>
            <a:r>
              <a:rPr lang="ko-KR" altLang="en-US" baseline="0" dirty="0" err="1" smtClean="0"/>
              <a:t>다른경로에</a:t>
            </a:r>
            <a:r>
              <a:rPr lang="ko-KR" altLang="en-US" baseline="0" dirty="0" smtClean="0"/>
              <a:t> 있는 문자열에 한글은 동일하지만 영문인 경우는 동일하지 않을 경우가 있어 에러가 발생합니다</a:t>
            </a:r>
            <a:endParaRPr lang="en-US" altLang="ko-KR" baseline="0" dirty="0" smtClean="0"/>
          </a:p>
          <a:p>
            <a:pPr marL="0" indent="0">
              <a:buNone/>
            </a:pPr>
            <a:r>
              <a:rPr lang="ko-KR" altLang="en-US" baseline="0" dirty="0" err="1" smtClean="0"/>
              <a:t>이에대한</a:t>
            </a:r>
            <a:r>
              <a:rPr lang="ko-KR" altLang="en-US" baseline="0" dirty="0" smtClean="0"/>
              <a:t> 솔루션으로 </a:t>
            </a:r>
            <a:endParaRPr lang="en-US" altLang="ko-KR" baseline="0" dirty="0" smtClean="0"/>
          </a:p>
          <a:p>
            <a:pPr marL="228600" indent="-228600">
              <a:buAutoNum type="arabicPeriod"/>
            </a:pPr>
            <a:r>
              <a:rPr lang="ko-KR" altLang="en-US" baseline="0" dirty="0" smtClean="0"/>
              <a:t>모든 </a:t>
            </a:r>
            <a:r>
              <a:rPr lang="en-US" altLang="ko-KR" baseline="0" dirty="0" smtClean="0"/>
              <a:t>Properties</a:t>
            </a:r>
            <a:r>
              <a:rPr lang="ko-KR" altLang="en-US" baseline="0" dirty="0" smtClean="0"/>
              <a:t>파일에 </a:t>
            </a:r>
            <a:r>
              <a:rPr lang="ko-KR" altLang="en-US" baseline="0" dirty="0" err="1" smtClean="0"/>
              <a:t>중복값을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없애는것을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첫번쨰로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두고있으며</a:t>
            </a:r>
            <a:endParaRPr lang="en-US" altLang="ko-KR" baseline="0" dirty="0" smtClean="0"/>
          </a:p>
          <a:p>
            <a:pPr marL="228600" indent="-228600">
              <a:buAutoNum type="arabicPeriod"/>
            </a:pPr>
            <a:r>
              <a:rPr lang="ko-KR" altLang="en-US" baseline="0" dirty="0" smtClean="0"/>
              <a:t>번째로는 영문 </a:t>
            </a:r>
            <a:r>
              <a:rPr lang="ko-KR" altLang="en-US" baseline="0" dirty="0" err="1" smtClean="0"/>
              <a:t>테스팅시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또다른</a:t>
            </a:r>
            <a:r>
              <a:rPr lang="ko-KR" altLang="en-US" baseline="0" dirty="0" smtClean="0"/>
              <a:t> 외부화 파일을 가지고 있어서 수동으로 </a:t>
            </a:r>
            <a:r>
              <a:rPr lang="ko-KR" altLang="en-US" baseline="0" dirty="0" err="1" smtClean="0"/>
              <a:t>고쳐주는것이</a:t>
            </a:r>
            <a:r>
              <a:rPr lang="ko-KR" altLang="en-US" baseline="0" dirty="0" smtClean="0"/>
              <a:t> 있습니다</a:t>
            </a:r>
            <a:r>
              <a:rPr lang="en-US" altLang="ko-KR" baseline="0" dirty="0" smtClean="0"/>
              <a:t>.</a:t>
            </a:r>
          </a:p>
          <a:p>
            <a:pPr marL="0" indent="0">
              <a:buNone/>
            </a:pPr>
            <a:r>
              <a:rPr lang="ko-KR" altLang="en-US" baseline="0" dirty="0" smtClean="0"/>
              <a:t>현재 </a:t>
            </a:r>
            <a:r>
              <a:rPr lang="en-US" altLang="ko-KR" baseline="0" dirty="0" smtClean="0"/>
              <a:t>2</a:t>
            </a:r>
            <a:r>
              <a:rPr lang="ko-KR" altLang="en-US" baseline="0" dirty="0" err="1" smtClean="0"/>
              <a:t>번쨰를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사용하고있으며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1</a:t>
            </a:r>
            <a:r>
              <a:rPr lang="ko-KR" altLang="en-US" baseline="0" dirty="0" err="1" smtClean="0"/>
              <a:t>번쨰의경우</a:t>
            </a:r>
            <a:r>
              <a:rPr lang="ko-KR" altLang="en-US" baseline="0" dirty="0" smtClean="0"/>
              <a:t> 많은 시간이 들어 현재 </a:t>
            </a:r>
            <a:r>
              <a:rPr lang="en-US" altLang="ko-KR" baseline="0" dirty="0" smtClean="0"/>
              <a:t>2</a:t>
            </a:r>
            <a:r>
              <a:rPr lang="ko-KR" altLang="en-US" baseline="0" dirty="0" smtClean="0"/>
              <a:t>번을 </a:t>
            </a:r>
            <a:r>
              <a:rPr lang="ko-KR" altLang="en-US" baseline="0" dirty="0" err="1" smtClean="0"/>
              <a:t>쓰고있습니다</a:t>
            </a:r>
            <a:r>
              <a:rPr lang="en-US" altLang="ko-KR" baseline="0" dirty="0" smtClean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05419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다음으로는 인턴을 하며 </a:t>
            </a:r>
            <a:r>
              <a:rPr lang="ko-KR" altLang="en-US" dirty="0" err="1" smtClean="0"/>
              <a:t>느낀점은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err="1" smtClean="0"/>
              <a:t>첫번째로</a:t>
            </a:r>
            <a:r>
              <a:rPr lang="ko-KR" altLang="en-US" dirty="0" smtClean="0"/>
              <a:t> 코딩에 대해 </a:t>
            </a:r>
            <a:r>
              <a:rPr lang="ko-KR" altLang="en-US" dirty="0" err="1" smtClean="0"/>
              <a:t>많은것을</a:t>
            </a:r>
            <a:r>
              <a:rPr lang="ko-KR" altLang="en-US" dirty="0" smtClean="0"/>
              <a:t> 배웠습니다</a:t>
            </a:r>
            <a:endParaRPr lang="en-US" altLang="ko-KR" dirty="0" smtClean="0"/>
          </a:p>
          <a:p>
            <a:r>
              <a:rPr lang="ko-KR" altLang="en-US" dirty="0" err="1" smtClean="0"/>
              <a:t>몇년동안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개발자가되기위해</a:t>
            </a:r>
            <a:r>
              <a:rPr lang="ko-KR" altLang="en-US" dirty="0" smtClean="0"/>
              <a:t> 노력했었는데 </a:t>
            </a:r>
            <a:r>
              <a:rPr lang="ko-KR" altLang="en-US" dirty="0" err="1" smtClean="0"/>
              <a:t>앚기</a:t>
            </a:r>
            <a:r>
              <a:rPr lang="ko-KR" altLang="en-US" dirty="0" smtClean="0"/>
              <a:t> 많이 부족하고 </a:t>
            </a:r>
            <a:r>
              <a:rPr lang="ko-KR" altLang="en-US" dirty="0" err="1" smtClean="0"/>
              <a:t>몇십배</a:t>
            </a:r>
            <a:r>
              <a:rPr lang="ko-KR" altLang="en-US" dirty="0" smtClean="0"/>
              <a:t> 더 열심히 </a:t>
            </a:r>
            <a:r>
              <a:rPr lang="ko-KR" altLang="en-US" dirty="0" err="1" smtClean="0"/>
              <a:t>노력해야된다는것을</a:t>
            </a:r>
            <a:r>
              <a:rPr lang="ko-KR" altLang="en-US" dirty="0" smtClean="0"/>
              <a:t> 깨달았습니다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그리고 코딩 습관 </a:t>
            </a:r>
            <a:r>
              <a:rPr lang="ko-KR" altLang="en-US" dirty="0" err="1" smtClean="0"/>
              <a:t>리펙토링능력</a:t>
            </a:r>
            <a:r>
              <a:rPr lang="ko-KR" altLang="en-US" dirty="0" smtClean="0"/>
              <a:t> 코드 패턴 </a:t>
            </a:r>
            <a:r>
              <a:rPr lang="en-US" altLang="ko-KR" dirty="0" smtClean="0"/>
              <a:t>AP</a:t>
            </a:r>
            <a:r>
              <a:rPr lang="en-US" altLang="ko-KR" baseline="0" dirty="0" smtClean="0"/>
              <a:t>I </a:t>
            </a:r>
            <a:r>
              <a:rPr lang="ko-KR" altLang="en-US" baseline="0" dirty="0" err="1" smtClean="0"/>
              <a:t>주석등에대한</a:t>
            </a:r>
            <a:r>
              <a:rPr lang="ko-KR" altLang="en-US" baseline="0" dirty="0" smtClean="0"/>
              <a:t> 코딩 </a:t>
            </a:r>
            <a:r>
              <a:rPr lang="ko-KR" altLang="en-US" baseline="0" dirty="0" err="1" smtClean="0"/>
              <a:t>스킬에대해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많은것을</a:t>
            </a:r>
            <a:r>
              <a:rPr lang="ko-KR" altLang="en-US" baseline="0" dirty="0" smtClean="0"/>
              <a:t> 배웠습니다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2</a:t>
            </a:r>
            <a:r>
              <a:rPr lang="ko-KR" altLang="en-US" baseline="0" dirty="0" smtClean="0"/>
              <a:t>번째로 서류화 작업과 나의 생각을 타인에게 전달하는 어려움을 </a:t>
            </a:r>
            <a:r>
              <a:rPr lang="ko-KR" altLang="en-US" baseline="0" dirty="0" err="1" smtClean="0"/>
              <a:t>느꼇습니다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하지만 서류작성시 선임님께 많이 배우고 도움을 주셨습니다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그러한 선임님께 감사의 </a:t>
            </a:r>
            <a:r>
              <a:rPr lang="ko-KR" altLang="en-US" baseline="0" dirty="0" err="1" smtClean="0"/>
              <a:t>말씀드리며</a:t>
            </a:r>
            <a:endParaRPr lang="en-US" altLang="ko-KR" baseline="0" dirty="0" smtClean="0"/>
          </a:p>
          <a:p>
            <a:r>
              <a:rPr lang="ko-KR" altLang="en-US" baseline="0" dirty="0" smtClean="0"/>
              <a:t>팀원님들께서 시간을 쪼개 코드리뷰를 해주시며 많은 가르침과 코딩 </a:t>
            </a:r>
            <a:r>
              <a:rPr lang="ko-KR" altLang="en-US" baseline="0" dirty="0" err="1" smtClean="0"/>
              <a:t>방향에대해</a:t>
            </a:r>
            <a:r>
              <a:rPr lang="ko-KR" altLang="en-US" baseline="0" dirty="0" smtClean="0"/>
              <a:t> 설명해주신 </a:t>
            </a:r>
            <a:r>
              <a:rPr lang="ko-KR" altLang="en-US" baseline="0" dirty="0" err="1" smtClean="0"/>
              <a:t>팀원분들께도</a:t>
            </a:r>
            <a:r>
              <a:rPr lang="ko-KR" altLang="en-US" baseline="0" dirty="0" smtClean="0"/>
              <a:t> 너무 </a:t>
            </a:r>
            <a:r>
              <a:rPr lang="ko-KR" altLang="en-US" baseline="0" dirty="0" err="1" smtClean="0"/>
              <a:t>감사드립니다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9644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목차에대해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설명드리자면</a:t>
            </a:r>
            <a:endParaRPr lang="en-US" altLang="ko-KR" dirty="0" smtClean="0"/>
          </a:p>
          <a:p>
            <a:r>
              <a:rPr lang="ko-KR" altLang="en-US" dirty="0" err="1" smtClean="0"/>
              <a:t>첫번째로</a:t>
            </a:r>
            <a:r>
              <a:rPr lang="ko-KR" altLang="en-US" dirty="0" smtClean="0"/>
              <a:t> 용어설명을 시작으로 목적과 목표 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아이디어의 배경과 인턴 업무에 대한 일정 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만들어진 프로그램의 동작과정과</a:t>
            </a:r>
            <a:endParaRPr lang="en-US" altLang="ko-KR" dirty="0" smtClean="0"/>
          </a:p>
          <a:p>
            <a:r>
              <a:rPr lang="ko-KR" altLang="en-US" dirty="0" smtClean="0"/>
              <a:t>프로그램의 결과</a:t>
            </a:r>
            <a:r>
              <a:rPr lang="ko-KR" altLang="en-US" baseline="0" dirty="0" smtClean="0"/>
              <a:t> 시연동영상 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현재 </a:t>
            </a:r>
            <a:r>
              <a:rPr lang="ko-KR" altLang="en-US" baseline="0" dirty="0" err="1" smtClean="0"/>
              <a:t>가지고있는</a:t>
            </a:r>
            <a:r>
              <a:rPr lang="ko-KR" altLang="en-US" baseline="0" dirty="0" smtClean="0"/>
              <a:t> 프로그램의 문제점 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마지막으로 인턴업무를 하며 </a:t>
            </a:r>
            <a:r>
              <a:rPr lang="ko-KR" altLang="en-US" baseline="0" dirty="0" err="1" smtClean="0"/>
              <a:t>느낀점에대해</a:t>
            </a:r>
            <a:r>
              <a:rPr lang="ko-KR" altLang="en-US" baseline="0" dirty="0" smtClean="0"/>
              <a:t> </a:t>
            </a:r>
            <a:endParaRPr lang="en-US" altLang="ko-KR" baseline="0" dirty="0" smtClean="0"/>
          </a:p>
          <a:p>
            <a:r>
              <a:rPr lang="ko-KR" altLang="en-US" baseline="0" dirty="0" smtClean="0"/>
              <a:t>준비하였습니다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4136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처음</a:t>
            </a:r>
            <a:r>
              <a:rPr lang="ko-KR" altLang="en-US" baseline="0" dirty="0" smtClean="0"/>
              <a:t> 시작으로 용어설명을 말씀 드리겠습니다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baseline="0" dirty="0" smtClean="0"/>
              <a:t>1. RCPTT</a:t>
            </a:r>
            <a:r>
              <a:rPr lang="ko-KR" altLang="en-US" baseline="0" dirty="0" smtClean="0"/>
              <a:t>는 저도 처음 </a:t>
            </a:r>
            <a:r>
              <a:rPr lang="ko-KR" altLang="en-US" baseline="0" dirty="0" err="1" smtClean="0"/>
              <a:t>접하게된</a:t>
            </a:r>
            <a:r>
              <a:rPr lang="ko-KR" altLang="en-US" baseline="0" dirty="0" smtClean="0"/>
              <a:t> 툴인데요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자바로 제작된 프로그램을 자동으로 </a:t>
            </a:r>
            <a:r>
              <a:rPr lang="ko-KR" altLang="en-US" baseline="0" dirty="0" err="1" smtClean="0"/>
              <a:t>테스팅하는</a:t>
            </a:r>
            <a:r>
              <a:rPr lang="ko-KR" altLang="en-US" baseline="0" dirty="0" smtClean="0"/>
              <a:t> 도구로 </a:t>
            </a:r>
            <a:endParaRPr lang="en-US" altLang="ko-KR" baseline="0" dirty="0" smtClean="0"/>
          </a:p>
          <a:p>
            <a:r>
              <a:rPr lang="ko-KR" altLang="en-US" dirty="0" smtClean="0"/>
              <a:t>추가적인 설명으로 사진을 가지고 왔습니다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왼쪽은 </a:t>
            </a:r>
            <a:r>
              <a:rPr lang="en-US" altLang="ko-KR" dirty="0" smtClean="0"/>
              <a:t>RCPTT </a:t>
            </a:r>
            <a:r>
              <a:rPr lang="ko-KR" altLang="en-US" dirty="0" smtClean="0"/>
              <a:t>스크립트 사진이며 오른쪽은 다들 아시는 </a:t>
            </a:r>
            <a:r>
              <a:rPr lang="en-US" altLang="ko-KR" dirty="0" smtClean="0"/>
              <a:t>Controller</a:t>
            </a:r>
            <a:r>
              <a:rPr lang="en-US" altLang="ko-KR" baseline="0" dirty="0" smtClean="0"/>
              <a:t> Tester</a:t>
            </a:r>
            <a:r>
              <a:rPr lang="ko-KR" altLang="en-US" baseline="0" dirty="0" smtClean="0"/>
              <a:t>의 사진입니다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baseline="0" dirty="0" smtClean="0"/>
              <a:t>RCPTT</a:t>
            </a:r>
            <a:r>
              <a:rPr lang="ko-KR" altLang="en-US" baseline="0" dirty="0" smtClean="0"/>
              <a:t>는 스크립트의 순서에 따라 동작하며 </a:t>
            </a:r>
            <a:r>
              <a:rPr lang="ko-KR" altLang="en-US" baseline="0" dirty="0" err="1" smtClean="0"/>
              <a:t>맨위를</a:t>
            </a:r>
            <a:r>
              <a:rPr lang="ko-KR" altLang="en-US" baseline="0" dirty="0" smtClean="0"/>
              <a:t> 보시면 </a:t>
            </a:r>
            <a:r>
              <a:rPr lang="en-US" altLang="ko-KR" baseline="0" dirty="0" smtClean="0"/>
              <a:t>“</a:t>
            </a:r>
            <a:r>
              <a:rPr lang="ko-KR" altLang="en-US" baseline="0" dirty="0" smtClean="0"/>
              <a:t>새로 작성</a:t>
            </a:r>
            <a:r>
              <a:rPr lang="en-US" altLang="ko-KR" baseline="0" dirty="0" smtClean="0"/>
              <a:t>” </a:t>
            </a:r>
            <a:r>
              <a:rPr lang="ko-KR" altLang="en-US" baseline="0" dirty="0" smtClean="0"/>
              <a:t>이라는 버튼을 클릭하고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새로작성</a:t>
            </a:r>
            <a:r>
              <a:rPr lang="ko-KR" altLang="en-US" baseline="0" dirty="0" smtClean="0"/>
              <a:t> 안에 있는 </a:t>
            </a:r>
            <a:r>
              <a:rPr lang="ko-KR" altLang="en-US" baseline="0" dirty="0" err="1" smtClean="0"/>
              <a:t>매뉴중</a:t>
            </a:r>
            <a:r>
              <a:rPr lang="ko-KR" altLang="en-US" baseline="0" dirty="0" smtClean="0"/>
              <a:t> 소스 프로젝트를 </a:t>
            </a:r>
            <a:r>
              <a:rPr lang="ko-KR" altLang="en-US" baseline="0" dirty="0" err="1" smtClean="0"/>
              <a:t>클릭후</a:t>
            </a:r>
            <a:r>
              <a:rPr lang="ko-KR" altLang="en-US" baseline="0" dirty="0" smtClean="0"/>
              <a:t> 새로운 창이 뜨면 그 창의 이름이 </a:t>
            </a:r>
            <a:r>
              <a:rPr lang="ko-KR" altLang="en-US" baseline="0" dirty="0" err="1" smtClean="0"/>
              <a:t>새프로젝트</a:t>
            </a:r>
            <a:r>
              <a:rPr lang="ko-KR" altLang="en-US" baseline="0" dirty="0" smtClean="0"/>
              <a:t> 에서 주저리주저리</a:t>
            </a:r>
            <a:endParaRPr lang="en-US" altLang="ko-KR" baseline="0" dirty="0" smtClean="0"/>
          </a:p>
          <a:p>
            <a:r>
              <a:rPr lang="ko-KR" altLang="en-US" baseline="0" dirty="0" smtClean="0"/>
              <a:t>순서대로 자동으로 </a:t>
            </a:r>
            <a:r>
              <a:rPr lang="ko-KR" altLang="en-US" baseline="0" dirty="0" err="1" smtClean="0"/>
              <a:t>테스팅을</a:t>
            </a:r>
            <a:r>
              <a:rPr lang="ko-KR" altLang="en-US" baseline="0" dirty="0" smtClean="0"/>
              <a:t> 도와주는 도구입니다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이것을 어떻게 하여 자동화를 할지는 추후 다시 자세하게 </a:t>
            </a:r>
            <a:r>
              <a:rPr lang="ko-KR" altLang="en-US" baseline="0" dirty="0" err="1" smtClean="0"/>
              <a:t>말씀드리겠습니다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baseline="0" dirty="0" smtClean="0"/>
              <a:t>2. Properties</a:t>
            </a:r>
            <a:r>
              <a:rPr lang="ko-KR" altLang="en-US" baseline="0" dirty="0" smtClean="0"/>
              <a:t>의 경우 자바에서 메시지를 모아둔 </a:t>
            </a:r>
            <a:r>
              <a:rPr lang="ko-KR" altLang="en-US" baseline="0" dirty="0" err="1" smtClean="0"/>
              <a:t>확장자</a:t>
            </a:r>
            <a:r>
              <a:rPr lang="ko-KR" altLang="en-US" baseline="0" dirty="0" smtClean="0"/>
              <a:t> 명인데요 오른쪽 아래 그림을 보시면 </a:t>
            </a:r>
            <a:r>
              <a:rPr lang="en-US" altLang="ko-KR" baseline="0" dirty="0" smtClean="0"/>
              <a:t>key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value</a:t>
            </a:r>
            <a:r>
              <a:rPr lang="ko-KR" altLang="en-US" baseline="0" dirty="0" smtClean="0"/>
              <a:t>로 나누어져 있어서</a:t>
            </a:r>
            <a:endParaRPr lang="en-US" altLang="ko-KR" baseline="0" dirty="0" smtClean="0"/>
          </a:p>
          <a:p>
            <a:r>
              <a:rPr lang="en-US" altLang="ko-KR" baseline="0" dirty="0" smtClean="0"/>
              <a:t>Finish</a:t>
            </a:r>
            <a:r>
              <a:rPr lang="ko-KR" altLang="en-US" baseline="0" dirty="0" smtClean="0"/>
              <a:t>라는 키를 </a:t>
            </a:r>
            <a:r>
              <a:rPr lang="ko-KR" altLang="en-US" baseline="0" dirty="0" err="1" smtClean="0"/>
              <a:t>찾은경우</a:t>
            </a:r>
            <a:r>
              <a:rPr lang="ko-KR" altLang="en-US" baseline="0" dirty="0" smtClean="0"/>
              <a:t> 완료라는 메시지가 반환됩니다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이런 </a:t>
            </a:r>
            <a:r>
              <a:rPr lang="en-US" altLang="ko-KR" baseline="0" dirty="0" smtClean="0"/>
              <a:t>key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value</a:t>
            </a:r>
            <a:r>
              <a:rPr lang="ko-KR" altLang="en-US" baseline="0" dirty="0" smtClean="0"/>
              <a:t>들이 모인 파일을 말합니다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baseline="0" dirty="0" smtClean="0"/>
              <a:t>3. CT </a:t>
            </a:r>
            <a:r>
              <a:rPr lang="ko-KR" altLang="en-US" baseline="0" dirty="0" err="1" smtClean="0"/>
              <a:t>의경우</a:t>
            </a:r>
            <a:r>
              <a:rPr lang="ko-KR" altLang="en-US" baseline="0" dirty="0" smtClean="0"/>
              <a:t> 다들 아시다시피 </a:t>
            </a:r>
            <a:r>
              <a:rPr lang="ko-KR" altLang="en-US" baseline="0" dirty="0" err="1" smtClean="0"/>
              <a:t>슈어의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소프트웨어인테스팅</a:t>
            </a:r>
            <a:r>
              <a:rPr lang="ko-KR" altLang="en-US" baseline="0" dirty="0" smtClean="0"/>
              <a:t> 도구입니다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94366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</a:t>
            </a:r>
            <a:r>
              <a:rPr lang="ko-KR" altLang="en-US" baseline="0" dirty="0" smtClean="0"/>
              <a:t> 아이디어 배경을 </a:t>
            </a:r>
            <a:r>
              <a:rPr lang="ko-KR" altLang="en-US" baseline="0" dirty="0" err="1" smtClean="0"/>
              <a:t>말씀드리겠습니다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왼쪽은 다들 아시다시피 </a:t>
            </a:r>
            <a:r>
              <a:rPr lang="en-US" altLang="ko-KR" baseline="0" dirty="0" smtClean="0"/>
              <a:t>CT </a:t>
            </a:r>
            <a:r>
              <a:rPr lang="ko-KR" altLang="en-US" baseline="0" dirty="0" smtClean="0"/>
              <a:t>제품의 화면이고 오른쪽은 </a:t>
            </a:r>
            <a:r>
              <a:rPr lang="en-US" altLang="ko-KR" baseline="0" dirty="0" smtClean="0"/>
              <a:t>RCPTT </a:t>
            </a:r>
            <a:r>
              <a:rPr lang="ko-KR" altLang="en-US" baseline="0" dirty="0" err="1" smtClean="0"/>
              <a:t>테스팅</a:t>
            </a:r>
            <a:r>
              <a:rPr lang="ko-KR" altLang="en-US" baseline="0" dirty="0" smtClean="0"/>
              <a:t> 스크립트의 사진입니다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dirty="0" smtClean="0"/>
              <a:t>RCPTT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는 메시지들을 읽어와 순서대로 작동합니다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이러한 메시지들은 </a:t>
            </a:r>
            <a:r>
              <a:rPr lang="en-US" altLang="ko-KR" baseline="0" dirty="0" smtClean="0"/>
              <a:t>500</a:t>
            </a:r>
            <a:r>
              <a:rPr lang="ko-KR" altLang="en-US" baseline="0" dirty="0" smtClean="0"/>
              <a:t>개가 넘는 스크립트가 있는데 많은</a:t>
            </a:r>
            <a:endParaRPr lang="en-US" altLang="ko-KR" baseline="0" dirty="0" smtClean="0"/>
          </a:p>
          <a:p>
            <a:r>
              <a:rPr lang="ko-KR" altLang="en-US" baseline="0" dirty="0" smtClean="0"/>
              <a:t>중복코드를 요구합니다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그래서 </a:t>
            </a:r>
            <a:r>
              <a:rPr lang="ko-KR" altLang="en-US" baseline="0" dirty="0" err="1" smtClean="0"/>
              <a:t>새프로젝트라는</a:t>
            </a:r>
            <a:r>
              <a:rPr lang="ko-KR" altLang="en-US" baseline="0" dirty="0" smtClean="0"/>
              <a:t> 내용을 </a:t>
            </a:r>
            <a:r>
              <a:rPr lang="ko-KR" altLang="en-US" baseline="0" dirty="0" err="1" smtClean="0"/>
              <a:t>변경하고싶을</a:t>
            </a:r>
            <a:r>
              <a:rPr lang="ko-KR" altLang="en-US" baseline="0" dirty="0" smtClean="0"/>
              <a:t> 경우 전체적으로 다 바뀌어야 정상</a:t>
            </a:r>
            <a:endParaRPr lang="en-US" altLang="ko-KR" baseline="0" dirty="0" smtClean="0"/>
          </a:p>
          <a:p>
            <a:r>
              <a:rPr lang="ko-KR" altLang="en-US" baseline="0" dirty="0" smtClean="0"/>
              <a:t>실행이 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이러한 반복 작업을 줄이고 일의 효율성을 최대한으로 줄여주는 방법에 대해 아이디어가 시작되었습니다</a:t>
            </a:r>
            <a:r>
              <a:rPr lang="en-US" altLang="ko-KR" baseline="0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11878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그럼 어떻게 이러한 수작업을 줄일 수 있는지 솔루션으로</a:t>
            </a:r>
            <a:endParaRPr lang="en-US" altLang="ko-KR" dirty="0" smtClean="0"/>
          </a:p>
          <a:p>
            <a:r>
              <a:rPr lang="en-US" altLang="ko-KR" dirty="0" smtClean="0"/>
              <a:t>RCPTT</a:t>
            </a:r>
            <a:r>
              <a:rPr lang="ko-KR" altLang="en-US" dirty="0" smtClean="0"/>
              <a:t>의 메시지들은 모두 </a:t>
            </a:r>
            <a:r>
              <a:rPr lang="en-US" altLang="ko-KR" dirty="0" smtClean="0"/>
              <a:t>CT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Properties</a:t>
            </a:r>
            <a:r>
              <a:rPr lang="ko-KR" altLang="en-US" baseline="0" dirty="0" err="1" smtClean="0"/>
              <a:t>파일안에</a:t>
            </a:r>
            <a:r>
              <a:rPr lang="ko-KR" altLang="en-US" baseline="0" dirty="0" smtClean="0"/>
              <a:t> 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이 </a:t>
            </a:r>
            <a:r>
              <a:rPr lang="ko-KR" altLang="en-US" baseline="0" dirty="0" err="1" smtClean="0"/>
              <a:t>두개의</a:t>
            </a:r>
            <a:r>
              <a:rPr lang="ko-KR" altLang="en-US" baseline="0" dirty="0" smtClean="0"/>
              <a:t> 파일을 </a:t>
            </a:r>
            <a:r>
              <a:rPr lang="ko-KR" altLang="en-US" baseline="0" dirty="0" err="1" smtClean="0"/>
              <a:t>매핑하여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Properties</a:t>
            </a:r>
            <a:r>
              <a:rPr lang="ko-KR" altLang="en-US" baseline="0" dirty="0" smtClean="0"/>
              <a:t>의 내용이 변경되면 똑같이 오른쪽 스크립트도 자동으로 변형이 될 수 있게 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이렇게 되면 수작업을 최대한으로 줄이며 일의 효율성을 높일 수 있습니다</a:t>
            </a:r>
            <a:r>
              <a:rPr lang="en-US" altLang="ko-KR" baseline="0" dirty="0" smtClean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6169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목적으로 </a:t>
            </a:r>
            <a:endParaRPr lang="en-US" altLang="ko-KR" dirty="0" smtClean="0"/>
          </a:p>
          <a:p>
            <a:r>
              <a:rPr lang="ko-KR" altLang="en-US" dirty="0" err="1" smtClean="0"/>
              <a:t>첫번쨰는</a:t>
            </a:r>
            <a:r>
              <a:rPr lang="ko-KR" altLang="en-US" dirty="0" smtClean="0"/>
              <a:t> 배경에서 설명처럼 </a:t>
            </a:r>
            <a:r>
              <a:rPr lang="en-US" altLang="ko-KR" dirty="0" smtClean="0"/>
              <a:t>CT</a:t>
            </a:r>
            <a:r>
              <a:rPr lang="ko-KR" altLang="en-US" dirty="0" smtClean="0"/>
              <a:t>에서 수정이 있을 경우 </a:t>
            </a:r>
            <a:r>
              <a:rPr lang="en-US" altLang="ko-KR" dirty="0" smtClean="0"/>
              <a:t>RCPTT </a:t>
            </a:r>
            <a:r>
              <a:rPr lang="ko-KR" altLang="en-US" dirty="0" err="1" smtClean="0"/>
              <a:t>ㅇ문자열들을</a:t>
            </a:r>
            <a:r>
              <a:rPr lang="ko-KR" altLang="en-US" dirty="0" smtClean="0"/>
              <a:t> 자동으로 최신화 하며</a:t>
            </a:r>
            <a:endParaRPr lang="en-US" altLang="ko-KR" dirty="0" smtClean="0"/>
          </a:p>
          <a:p>
            <a:r>
              <a:rPr lang="en-US" altLang="ko-KR" dirty="0" smtClean="0"/>
              <a:t>2</a:t>
            </a:r>
            <a:r>
              <a:rPr lang="ko-KR" altLang="en-US" dirty="0" smtClean="0"/>
              <a:t>번째로는 영문 </a:t>
            </a:r>
            <a:r>
              <a:rPr lang="en-US" altLang="ko-KR" dirty="0" smtClean="0"/>
              <a:t>CT </a:t>
            </a:r>
            <a:r>
              <a:rPr lang="ko-KR" altLang="en-US" dirty="0" smtClean="0"/>
              <a:t>에서도 </a:t>
            </a:r>
            <a:r>
              <a:rPr lang="ko-KR" altLang="en-US" dirty="0" err="1" smtClean="0"/>
              <a:t>테스팅</a:t>
            </a:r>
            <a:r>
              <a:rPr lang="ko-KR" altLang="en-US" dirty="0" smtClean="0"/>
              <a:t> 가능하게 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현재 테스트 케이스들은 모두 한글 버전만 있으므로 한글파일을 통하여</a:t>
            </a:r>
            <a:endParaRPr lang="en-US" altLang="ko-KR" dirty="0" smtClean="0"/>
          </a:p>
          <a:p>
            <a:r>
              <a:rPr lang="ko-KR" altLang="en-US" dirty="0" smtClean="0"/>
              <a:t>영문 </a:t>
            </a:r>
            <a:r>
              <a:rPr lang="ko-KR" altLang="en-US" dirty="0" err="1" smtClean="0"/>
              <a:t>테스팅도</a:t>
            </a:r>
            <a:r>
              <a:rPr lang="ko-KR" altLang="en-US" dirty="0" smtClean="0"/>
              <a:t> 가능하게 만듭니다 </a:t>
            </a:r>
            <a:endParaRPr lang="en-US" altLang="ko-KR" dirty="0" smtClean="0"/>
          </a:p>
          <a:p>
            <a:r>
              <a:rPr lang="ko-KR" altLang="en-US" dirty="0" err="1" smtClean="0"/>
              <a:t>세번째</a:t>
            </a:r>
            <a:r>
              <a:rPr lang="ko-KR" altLang="en-US" dirty="0" smtClean="0"/>
              <a:t> 목적으로 정확한 치환으로 추후 변형되는 </a:t>
            </a:r>
            <a:r>
              <a:rPr lang="en-US" altLang="ko-KR" dirty="0" smtClean="0"/>
              <a:t>UI…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567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목표로는</a:t>
            </a:r>
            <a:endParaRPr lang="en-US" altLang="ko-KR" dirty="0" smtClean="0"/>
          </a:p>
          <a:p>
            <a:r>
              <a:rPr lang="en-US" altLang="ko-KR" dirty="0" smtClean="0"/>
              <a:t>RCPTT</a:t>
            </a:r>
            <a:r>
              <a:rPr lang="ko-KR" altLang="en-US" dirty="0" smtClean="0"/>
              <a:t>의 많은 문자열들을 한 개의 파일로 외부화하여 관리합니다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두번째로는</a:t>
            </a:r>
            <a:r>
              <a:rPr lang="ko-KR" altLang="en-US" dirty="0" smtClean="0"/>
              <a:t> 한글 </a:t>
            </a:r>
            <a:r>
              <a:rPr lang="ko-KR" altLang="en-US" dirty="0" err="1" smtClean="0"/>
              <a:t>매핑테이블을</a:t>
            </a:r>
            <a:r>
              <a:rPr lang="ko-KR" altLang="en-US" dirty="0" smtClean="0"/>
              <a:t> 이용하여 영문 </a:t>
            </a:r>
            <a:r>
              <a:rPr lang="ko-KR" altLang="en-US" dirty="0" err="1" smtClean="0"/>
              <a:t>매핑테이블을</a:t>
            </a:r>
            <a:r>
              <a:rPr lang="ko-KR" altLang="en-US" dirty="0" smtClean="0"/>
              <a:t> 만들어 영문 </a:t>
            </a:r>
            <a:r>
              <a:rPr lang="en-US" altLang="ko-KR" dirty="0" smtClean="0"/>
              <a:t>CT </a:t>
            </a:r>
            <a:r>
              <a:rPr lang="ko-KR" altLang="en-US" dirty="0" err="1" smtClean="0"/>
              <a:t>테스팅도</a:t>
            </a:r>
            <a:r>
              <a:rPr lang="ko-KR" altLang="en-US" dirty="0" smtClean="0"/>
              <a:t> 가능하게 만듭니다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세번째로는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Properties </a:t>
            </a:r>
            <a:r>
              <a:rPr lang="ko-KR" altLang="en-US" dirty="0" smtClean="0"/>
              <a:t>내용이 수정되면 </a:t>
            </a:r>
            <a:r>
              <a:rPr lang="ko-KR" altLang="en-US" dirty="0" err="1" smtClean="0"/>
              <a:t>매핑</a:t>
            </a:r>
            <a:r>
              <a:rPr lang="ko-KR" altLang="en-US" dirty="0" smtClean="0"/>
              <a:t> 테이블도 자동으로 </a:t>
            </a:r>
            <a:r>
              <a:rPr lang="ko-KR" altLang="en-US" dirty="0" err="1" smtClean="0"/>
              <a:t>수정이되어</a:t>
            </a:r>
            <a:r>
              <a:rPr lang="ko-KR" altLang="en-US" dirty="0" smtClean="0"/>
              <a:t> 추가적인 수작업 없이 자동으로 </a:t>
            </a:r>
            <a:r>
              <a:rPr lang="ko-KR" altLang="en-US" dirty="0" err="1" smtClean="0"/>
              <a:t>테스팅</a:t>
            </a:r>
            <a:r>
              <a:rPr lang="ko-KR" altLang="en-US" dirty="0" smtClean="0"/>
              <a:t> 가능하게 만듭니다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89904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다음으로 인턴 업무가 어떻게 흘러갔는지 </a:t>
            </a:r>
            <a:r>
              <a:rPr lang="ko-KR" altLang="en-US" dirty="0" err="1" smtClean="0"/>
              <a:t>설명드리자면</a:t>
            </a:r>
            <a:endParaRPr lang="en-US" altLang="ko-KR" dirty="0" smtClean="0"/>
          </a:p>
          <a:p>
            <a:r>
              <a:rPr lang="ko-KR" altLang="en-US" dirty="0" smtClean="0"/>
              <a:t>처음 </a:t>
            </a:r>
            <a:r>
              <a:rPr lang="en-US" altLang="ko-KR" dirty="0" smtClean="0"/>
              <a:t>3</a:t>
            </a:r>
            <a:r>
              <a:rPr lang="ko-KR" altLang="en-US" dirty="0" smtClean="0"/>
              <a:t>일에 </a:t>
            </a:r>
            <a:r>
              <a:rPr lang="ko-KR" altLang="en-US" dirty="0" err="1" smtClean="0"/>
              <a:t>왔을때</a:t>
            </a:r>
            <a:r>
              <a:rPr lang="ko-KR" altLang="en-US" dirty="0" smtClean="0"/>
              <a:t> </a:t>
            </a:r>
            <a:r>
              <a:rPr lang="en-US" altLang="ko-KR" dirty="0" smtClean="0"/>
              <a:t>RCPTT 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CT</a:t>
            </a:r>
            <a:r>
              <a:rPr lang="ko-KR" altLang="en-US" dirty="0" err="1" smtClean="0"/>
              <a:t>에대해</a:t>
            </a:r>
            <a:r>
              <a:rPr lang="ko-KR" altLang="en-US" dirty="0" smtClean="0"/>
              <a:t> 처음 보는 소프트웨어라 익숙해지는 시간을 가진 뒤 </a:t>
            </a:r>
            <a:endParaRPr lang="en-US" altLang="ko-KR" dirty="0" smtClean="0"/>
          </a:p>
          <a:p>
            <a:r>
              <a:rPr lang="ko-KR" altLang="en-US" dirty="0" smtClean="0"/>
              <a:t>선임님이신 정성일님과 아이디어와 </a:t>
            </a:r>
            <a:r>
              <a:rPr lang="ko-KR" altLang="en-US" dirty="0" err="1" smtClean="0"/>
              <a:t>솔루션에대해</a:t>
            </a:r>
            <a:r>
              <a:rPr lang="ko-KR" altLang="en-US" dirty="0" smtClean="0"/>
              <a:t> 공유하는 </a:t>
            </a:r>
            <a:r>
              <a:rPr lang="ko-KR" altLang="en-US" dirty="0" err="1" smtClean="0"/>
              <a:t>첫주를</a:t>
            </a:r>
            <a:r>
              <a:rPr lang="ko-KR" altLang="en-US" dirty="0" smtClean="0"/>
              <a:t> 지냈습니다</a:t>
            </a:r>
            <a:endParaRPr lang="en-US" altLang="ko-KR" dirty="0" smtClean="0"/>
          </a:p>
          <a:p>
            <a:r>
              <a:rPr lang="ko-KR" altLang="en-US" dirty="0" smtClean="0"/>
              <a:t>그 후 </a:t>
            </a:r>
            <a:r>
              <a:rPr lang="ko-KR" altLang="en-US" dirty="0" err="1" smtClean="0"/>
              <a:t>아이디어에대해</a:t>
            </a:r>
            <a:r>
              <a:rPr lang="ko-KR" altLang="en-US" dirty="0" smtClean="0"/>
              <a:t> 구현가능성과 어떤 방식으로 만들지 생각해보는 시간을 가졌습니다</a:t>
            </a:r>
            <a:endParaRPr lang="en-US" altLang="ko-KR" dirty="0" smtClean="0"/>
          </a:p>
          <a:p>
            <a:r>
              <a:rPr lang="ko-KR" altLang="en-US" dirty="0" err="1" smtClean="0"/>
              <a:t>그뒤</a:t>
            </a:r>
            <a:r>
              <a:rPr lang="ko-KR" altLang="en-US" dirty="0" smtClean="0"/>
              <a:t> </a:t>
            </a:r>
            <a:r>
              <a:rPr lang="en-US" altLang="ko-KR" dirty="0" smtClean="0"/>
              <a:t>2</a:t>
            </a:r>
            <a:r>
              <a:rPr lang="ko-KR" altLang="en-US" dirty="0" err="1" smtClean="0"/>
              <a:t>주동안</a:t>
            </a:r>
            <a:r>
              <a:rPr lang="ko-KR" altLang="en-US" dirty="0" smtClean="0"/>
              <a:t> 개발을 하였으며 코드 리뷰 와 선임님의 조언으로 좋은 코드가 될 수 있도록 노력하였습니다</a:t>
            </a:r>
            <a:endParaRPr lang="en-US" altLang="ko-KR" dirty="0" smtClean="0"/>
          </a:p>
          <a:p>
            <a:r>
              <a:rPr lang="ko-KR" altLang="en-US" dirty="0" err="1" smtClean="0"/>
              <a:t>그리고마지막으로</a:t>
            </a:r>
            <a:r>
              <a:rPr lang="ko-KR" altLang="en-US" dirty="0" smtClean="0"/>
              <a:t> 인턴 업무 종료를 </a:t>
            </a:r>
            <a:r>
              <a:rPr lang="ko-KR" altLang="en-US" dirty="0" err="1" smtClean="0"/>
              <a:t>하기위해</a:t>
            </a:r>
            <a:r>
              <a:rPr lang="ko-KR" altLang="en-US" dirty="0" smtClean="0"/>
              <a:t> 서류화 작업과 여러 </a:t>
            </a:r>
            <a:r>
              <a:rPr lang="ko-KR" altLang="en-US" dirty="0" err="1" smtClean="0"/>
              <a:t>테스팅작업을</a:t>
            </a:r>
            <a:r>
              <a:rPr lang="ko-KR" altLang="en-US" dirty="0" smtClean="0"/>
              <a:t> 하였습니다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6371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프로그램 동작 </a:t>
            </a:r>
            <a:r>
              <a:rPr lang="ko-KR" altLang="en-US" dirty="0" err="1" smtClean="0"/>
              <a:t>과정에대해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설명드리자면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228600" indent="-228600">
              <a:buAutoNum type="arabicPeriod"/>
            </a:pPr>
            <a:r>
              <a:rPr lang="ko-KR" altLang="en-US" dirty="0" smtClean="0"/>
              <a:t>기존에 있는 </a:t>
            </a:r>
            <a:r>
              <a:rPr lang="ko-KR" altLang="en-US" dirty="0" err="1" smtClean="0"/>
              <a:t>매핑</a:t>
            </a:r>
            <a:r>
              <a:rPr lang="ko-KR" altLang="en-US" dirty="0" smtClean="0"/>
              <a:t> 테이블파일을 읽어 옵니다</a:t>
            </a:r>
            <a:r>
              <a:rPr lang="en-US" altLang="ko-KR" dirty="0" smtClean="0"/>
              <a:t>.</a:t>
            </a:r>
          </a:p>
          <a:p>
            <a:pPr marL="228600" indent="-228600">
              <a:buAutoNum type="arabicPeriod"/>
            </a:pPr>
            <a:r>
              <a:rPr lang="en-US" altLang="ko-KR" dirty="0" smtClean="0"/>
              <a:t>CT</a:t>
            </a:r>
            <a:r>
              <a:rPr lang="ko-KR" altLang="en-US" dirty="0" smtClean="0"/>
              <a:t>제품에 있는 모든 </a:t>
            </a:r>
            <a:r>
              <a:rPr lang="en-US" altLang="ko-KR" dirty="0" smtClean="0"/>
              <a:t>Properties </a:t>
            </a:r>
            <a:r>
              <a:rPr lang="ko-KR" altLang="en-US" dirty="0" smtClean="0"/>
              <a:t>파일들을 읽어 옵니다</a:t>
            </a:r>
            <a:r>
              <a:rPr lang="en-US" altLang="ko-KR" dirty="0" smtClean="0"/>
              <a:t>. </a:t>
            </a:r>
          </a:p>
          <a:p>
            <a:pPr marL="228600" indent="-228600">
              <a:buAutoNum type="arabicPeriod"/>
            </a:pPr>
            <a:r>
              <a:rPr lang="en-US" altLang="ko-KR" dirty="0" smtClean="0"/>
              <a:t>RCPTT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테스팅</a:t>
            </a:r>
            <a:r>
              <a:rPr lang="ko-KR" altLang="en-US" dirty="0" smtClean="0"/>
              <a:t> 스크립트 들을 읽어옵니다</a:t>
            </a:r>
            <a:endParaRPr lang="en-US" altLang="ko-KR" dirty="0" smtClean="0"/>
          </a:p>
          <a:p>
            <a:pPr marL="228600" indent="-228600">
              <a:buAutoNum type="arabicPeriod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9DB06A-8A66-45FB-9CB2-E1503C603954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8100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4166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2338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4933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5537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650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6026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2202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4622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652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656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4923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225F2-5F2B-4DB8-B9CB-67CEF2E12B1B}" type="datetimeFigureOut">
              <a:rPr lang="ko-KR" altLang="en-US" smtClean="0"/>
              <a:t>2018-02-27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AE136C-6794-4213-A202-F8B8972BDB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5092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7376160" y="1728129"/>
            <a:ext cx="4815840" cy="0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-3" y="4888642"/>
            <a:ext cx="2546255" cy="0"/>
          </a:xfrm>
          <a:prstGeom prst="line">
            <a:avLst/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2407920" y="1728129"/>
            <a:ext cx="7922455" cy="3367744"/>
            <a:chOff x="2407920" y="1728129"/>
            <a:chExt cx="7922455" cy="3367744"/>
          </a:xfrm>
        </p:grpSpPr>
        <p:sp>
          <p:nvSpPr>
            <p:cNvPr id="22" name="직사각형 21"/>
            <p:cNvSpPr/>
            <p:nvPr/>
          </p:nvSpPr>
          <p:spPr>
            <a:xfrm>
              <a:off x="2407920" y="1904998"/>
              <a:ext cx="7745730" cy="3190875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2546252" y="1728129"/>
              <a:ext cx="7784123" cy="31908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394851" y="2277480"/>
              <a:ext cx="6086923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RCPTT  </a:t>
              </a:r>
            </a:p>
            <a:p>
              <a:pPr algn="ctr"/>
              <a:r>
                <a:rPr lang="ko-KR" altLang="en-US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문자열 스크립트 자동화</a:t>
              </a:r>
              <a:endParaRPr lang="en-US" altLang="ko-KR" sz="48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8836321" y="4211830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김정진 인턴</a:t>
            </a:r>
            <a:endParaRPr lang="en-US" altLang="ko-KR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788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7325661" y="952499"/>
            <a:ext cx="1210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결과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4098" name="Picture 2" descr="https://lh5.googleusercontent.com/_RO1pVq-Lw1R3sYnZNoYJNWVelHqAWKtw2OEiorlnuETIJhig1xYe5HbVA5G_Uk1uWbVayxvmV3KWxJ-0vvJU600qTCY7-MDOMJK6Ekdu64bcDbiu1esdQGBhoQZQxVbJ05DlU9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675" y="2656318"/>
            <a:ext cx="614362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922879" y="2286986"/>
            <a:ext cx="286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매핑 테이블의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Key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와 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Value </a:t>
            </a:r>
            <a:endParaRPr lang="ko-KR" altLang="en-US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856339" y="4308700"/>
            <a:ext cx="6914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(Jar)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_ </a:t>
            </a:r>
            <a:r>
              <a:rPr lang="ko-KR" altLang="en-US" dirty="0" smtClean="0">
                <a:solidFill>
                  <a:schemeClr val="accent4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파일의 경</a:t>
            </a:r>
            <a:r>
              <a:rPr lang="ko-KR" altLang="en-US" dirty="0" smtClean="0">
                <a:solidFill>
                  <a:srgbClr val="FFC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</a:t>
            </a:r>
            <a:r>
              <a:rPr lang="en-US" altLang="ko-KR" dirty="0" smtClean="0">
                <a:solidFill>
                  <a:srgbClr val="FFC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……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. </a:t>
            </a:r>
            <a:r>
              <a:rPr lang="en-US" altLang="ko-KR" dirty="0" smtClean="0">
                <a:solidFill>
                  <a:srgbClr val="00B05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Properties</a:t>
            </a:r>
            <a:r>
              <a:rPr lang="ko-KR" altLang="en-US" dirty="0" smtClean="0">
                <a:solidFill>
                  <a:srgbClr val="00B05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의 파일 이름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_ </a:t>
            </a:r>
            <a:r>
              <a:rPr lang="en-US" altLang="ko-KR" dirty="0" smtClean="0">
                <a:solidFill>
                  <a:srgbClr val="0070C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Key</a:t>
            </a:r>
            <a:r>
              <a:rPr lang="ko-KR" altLang="en-US" dirty="0" smtClean="0">
                <a:solidFill>
                  <a:srgbClr val="0070C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이름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= </a:t>
            </a:r>
            <a:r>
              <a:rPr lang="ko-KR" altLang="en-US" dirty="0" smtClean="0">
                <a:solidFill>
                  <a:srgbClr val="7030A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메시지</a:t>
            </a:r>
          </a:p>
        </p:txBody>
      </p:sp>
    </p:spTree>
    <p:extLst>
      <p:ext uri="{BB962C8B-B14F-4D97-AF65-F5344CB8AC3E}">
        <p14:creationId xmlns:p14="http://schemas.microsoft.com/office/powerpoint/2010/main" val="3038850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7325661" y="952499"/>
            <a:ext cx="1210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결과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73793" y="2063073"/>
            <a:ext cx="2715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RCPTT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치환 후 스크립트</a:t>
            </a:r>
          </a:p>
        </p:txBody>
      </p:sp>
      <p:pic>
        <p:nvPicPr>
          <p:cNvPr id="5122" name="Picture 2" descr="https://lh4.googleusercontent.com/LKEuGDk4ME4UP-u_rQ5c5-pBulEiU-unijG5eRI_ireyW6xF-nrAfta6t50krpajw-mrPOn0ewiqVF660-r13yZJq4UH93bgeA8IzP_2ZtV8fsZzj6r2Tb28NXmpPgBF_vKH1C4-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793" y="2590800"/>
            <a:ext cx="63627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131697" y="4915170"/>
            <a:ext cx="4852610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RCPTT 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확인된 문자열의 총 개수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27000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</a:t>
            </a:r>
            <a:endParaRPr lang="en-US" altLang="ko-KR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dist">
              <a:lnSpc>
                <a:spcPct val="150000"/>
              </a:lnSpc>
            </a:pP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RCPTT 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치환된 문자열의 총 개수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21000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  </a:t>
            </a:r>
            <a:endParaRPr lang="en-US" altLang="ko-KR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치환 율 약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80% 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프로그램의 동작 시간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약 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4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0 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초</a:t>
            </a:r>
          </a:p>
        </p:txBody>
      </p:sp>
    </p:spTree>
    <p:extLst>
      <p:ext uri="{BB962C8B-B14F-4D97-AF65-F5344CB8AC3E}">
        <p14:creationId xmlns:p14="http://schemas.microsoft.com/office/powerpoint/2010/main" val="370581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7325661" y="952499"/>
            <a:ext cx="28905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시연 동영상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22" name="My Movie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2446" y="1810642"/>
            <a:ext cx="8886827" cy="499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23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6398561" y="952499"/>
            <a:ext cx="44294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프로그램의 문제점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07740" y="2063072"/>
            <a:ext cx="10956526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문제점 </a:t>
            </a: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 algn="di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영문 테스트의 경우 테스팅이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100%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진행 되지 않습니다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</a:p>
          <a:p>
            <a:pPr marL="800100" lvl="1" indent="-342900" algn="di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이유 </a:t>
            </a: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1257300" lvl="2" indent="-342900" algn="di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한글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Properties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경우 중복 값이 존재하여 한글 테스팅은 문제가 없지만 영문 테스트 경우 </a:t>
            </a: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vl="2" algn="dist">
              <a:lnSpc>
                <a:spcPct val="150000"/>
              </a:lnSpc>
            </a:pPr>
            <a:r>
              <a:rPr lang="en-US" altLang="ko-KR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	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한글은 같은 문자열이지만 영문은 다른 문자열인 경우가 존재하여 에러가 발생합니다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800100" lvl="1" indent="-342900" algn="di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솔루</a:t>
            </a:r>
            <a:r>
              <a:rPr lang="ko-KR" altLang="en-US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션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제시</a:t>
            </a:r>
            <a:endParaRPr lang="en-US" altLang="ko-KR" sz="2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1257300" lvl="2" indent="-342900" algn="di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모든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Properties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내용 중복을 제거합니다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1257300" lvl="2" indent="-342900" algn="di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영문 테스트인 경우 또 다른 외부 파일을 이용하여 수동으로 오류가 나는 부분을 고칩니다</a:t>
            </a:r>
            <a:r>
              <a:rPr lang="en-US" altLang="ko-KR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9974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7325661" y="952499"/>
            <a:ext cx="18646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느낀 점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36765" y="1905000"/>
            <a:ext cx="1122300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코딩에 대해 많은 것을 배웠습니다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몇 년 동안 개발자가 되기 위해 노력했지만 몇 십 배 더 열심히 노력해야 된다는 것을 깨달았습니다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습관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20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리펙토링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코드 패턴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API,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주석 등 코딩 스킬에 대해 많은 것을 배웠습니다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en-US" altLang="ko-KR" sz="2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서류화 작업과 나의 생각을 타인에게 전달하는 어려움을 느꼈습니다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en-US" altLang="ko-KR" sz="2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서류 작성시 선임님께 많이 물어보며 작성하였습니다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많은 도움을 주신 선임님께 감사 드립니다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코드 리뷰를 통하여 어느 부분이 문제인지 고쳐야 할 방향에 대해 많은 것을 알려주신 팀원 분들께 감사 드립니다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>
              <a:lnSpc>
                <a:spcPct val="200000"/>
              </a:lnSpc>
            </a:pPr>
            <a:endParaRPr lang="ko-KR" altLang="en-US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796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3855148" y="2617071"/>
            <a:ext cx="484940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8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감사합니</a:t>
            </a:r>
            <a:r>
              <a:rPr lang="ko-KR" altLang="en-US" sz="8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다</a:t>
            </a:r>
            <a:endParaRPr lang="ko-KR" altLang="en-US" sz="66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208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-3" y="941166"/>
            <a:ext cx="11113480" cy="804547"/>
            <a:chOff x="-3" y="941166"/>
            <a:chExt cx="8581295" cy="804547"/>
          </a:xfrm>
        </p:grpSpPr>
        <p:cxnSp>
          <p:nvCxnSpPr>
            <p:cNvPr id="11" name="직선 연결선 10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662000" y="941166"/>
              <a:ext cx="93475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dirty="0" smtClean="0">
                  <a:solidFill>
                    <a:schemeClr val="tx2">
                      <a:lumMod val="7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목차</a:t>
              </a:r>
              <a:endParaRPr lang="ko-KR" altLang="en-US" sz="4400" dirty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8" name="직선 연결선 17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2758359" y="1774428"/>
            <a:ext cx="3692036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FF0000"/>
              </a:buClr>
            </a:pPr>
            <a:r>
              <a:rPr lang="en-US" altLang="ko-KR" sz="3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</a:t>
            </a:r>
            <a:r>
              <a:rPr lang="en-US" altLang="ko-KR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  </a:t>
            </a:r>
            <a:r>
              <a:rPr lang="ko-KR" altLang="en-US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용어 설명</a:t>
            </a:r>
            <a:endParaRPr lang="en-US" altLang="ko-KR" sz="3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>
              <a:buClr>
                <a:srgbClr val="FF0000"/>
              </a:buClr>
            </a:pPr>
            <a:r>
              <a:rPr lang="en-US" altLang="ko-KR" sz="3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</a:t>
            </a:r>
            <a:r>
              <a:rPr lang="en-US" altLang="ko-KR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  </a:t>
            </a:r>
            <a:r>
              <a:rPr lang="ko-KR" altLang="en-US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목적</a:t>
            </a:r>
            <a:endParaRPr lang="en-US" altLang="ko-KR" sz="3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>
              <a:buClr>
                <a:srgbClr val="FF0000"/>
              </a:buClr>
            </a:pPr>
            <a:r>
              <a:rPr lang="en-US" altLang="ko-KR" sz="3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</a:t>
            </a:r>
            <a:r>
              <a:rPr lang="ko-KR" altLang="en-US" sz="3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 목표</a:t>
            </a:r>
            <a:endParaRPr lang="en-US" altLang="ko-KR" sz="3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>
              <a:buClr>
                <a:srgbClr val="FF0000"/>
              </a:buClr>
            </a:pPr>
            <a:r>
              <a:rPr lang="en-US" altLang="ko-KR" sz="3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4</a:t>
            </a:r>
            <a:r>
              <a:rPr lang="en-US" altLang="ko-KR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</a:t>
            </a:r>
            <a:r>
              <a:rPr lang="ko-KR" altLang="en-US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배경</a:t>
            </a:r>
            <a:endParaRPr lang="en-US" altLang="ko-KR" sz="3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>
              <a:buClr>
                <a:srgbClr val="FF0000"/>
              </a:buClr>
            </a:pPr>
            <a:r>
              <a:rPr lang="en-US" altLang="ko-KR" sz="3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5</a:t>
            </a:r>
            <a:r>
              <a:rPr lang="en-US" altLang="ko-KR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</a:t>
            </a:r>
            <a:r>
              <a:rPr lang="ko-KR" altLang="en-US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일정</a:t>
            </a:r>
            <a:endParaRPr lang="en-US" altLang="ko-KR" sz="3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514350" indent="-514350">
              <a:buClr>
                <a:srgbClr val="FF0000"/>
              </a:buClr>
              <a:buAutoNum type="arabicPlain" startAt="6"/>
            </a:pPr>
            <a:r>
              <a:rPr lang="ko-KR" altLang="en-US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프로그램 동작과정</a:t>
            </a:r>
            <a:endParaRPr lang="en-US" altLang="ko-KR" sz="3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514350" indent="-514350">
              <a:buClr>
                <a:srgbClr val="FF0000"/>
              </a:buClr>
              <a:buAutoNum type="arabicPlain" startAt="6"/>
            </a:pPr>
            <a:r>
              <a:rPr lang="ko-KR" altLang="en-US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결과</a:t>
            </a:r>
            <a:endParaRPr lang="en-US" altLang="ko-KR" sz="3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514350" indent="-514350">
              <a:buClr>
                <a:srgbClr val="FF0000"/>
              </a:buClr>
              <a:buAutoNum type="arabicPlain" startAt="6"/>
            </a:pPr>
            <a:r>
              <a:rPr lang="ko-KR" altLang="en-US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시연 동영상</a:t>
            </a:r>
            <a:endParaRPr lang="en-US" altLang="ko-KR" sz="3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514350" indent="-514350">
              <a:buClr>
                <a:srgbClr val="FF0000"/>
              </a:buClr>
              <a:buAutoNum type="arabicPlain" startAt="6"/>
            </a:pPr>
            <a:r>
              <a:rPr lang="ko-KR" altLang="en-US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문제점</a:t>
            </a:r>
            <a:endParaRPr lang="en-US" altLang="ko-KR" sz="3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514350" indent="-514350">
              <a:buClr>
                <a:srgbClr val="FF0000"/>
              </a:buClr>
              <a:buAutoNum type="arabicPlain" startAt="6"/>
            </a:pPr>
            <a:r>
              <a:rPr lang="ko-KR" altLang="en-US" sz="3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느낀 점</a:t>
            </a:r>
            <a:endParaRPr lang="en-US" altLang="ko-KR" sz="3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801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1368765" y="2494811"/>
            <a:ext cx="923682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RCPTT :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자바로 제작된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UI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수작업이 아닌 컴퓨터로 자동 테스팅 하는 도구입니다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endParaRPr lang="en-US" altLang="ko-KR" sz="2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Properties :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자바 응용 프로그램의 메시지들을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key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와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value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값으로 </a:t>
            </a:r>
            <a:r>
              <a:rPr lang="en-US" altLang="ko-KR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/>
            </a:r>
            <a:br>
              <a:rPr lang="en-US" altLang="ko-KR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		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구성하여 저장하기 위한 파일 확장자 입니다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endParaRPr lang="en-US" altLang="ko-KR" sz="2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Controller Tester(CT) :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통합 테스트 도구</a:t>
            </a: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vl="1" algn="dist"/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325661" y="952499"/>
            <a:ext cx="23775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용어 설명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2258974" y="1905000"/>
            <a:ext cx="9696466" cy="4546600"/>
            <a:chOff x="2258974" y="1905000"/>
            <a:chExt cx="9696466" cy="4231721"/>
          </a:xfrm>
        </p:grpSpPr>
        <p:sp>
          <p:nvSpPr>
            <p:cNvPr id="22" name="모서리가 둥근 직사각형 21"/>
            <p:cNvSpPr/>
            <p:nvPr/>
          </p:nvSpPr>
          <p:spPr>
            <a:xfrm>
              <a:off x="2258974" y="2126178"/>
              <a:ext cx="9696466" cy="401054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306545" y="1905000"/>
              <a:ext cx="4242765" cy="34375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dist"/>
              <a:r>
                <a:rPr lang="en-US" altLang="ko-KR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[ RCPTT &amp; CodeScroll Controller Tester ]</a:t>
              </a:r>
              <a:endPara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pic>
          <p:nvPicPr>
            <p:cNvPr id="614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4771" y="2381260"/>
              <a:ext cx="5964308" cy="34047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48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83715" y="2302667"/>
              <a:ext cx="4469038" cy="3483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모서리가 둥근 직사각형 25"/>
            <p:cNvSpPr/>
            <p:nvPr/>
          </p:nvSpPr>
          <p:spPr>
            <a:xfrm>
              <a:off x="5331014" y="2517431"/>
              <a:ext cx="255538" cy="11024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900" b="1" dirty="0" smtClean="0"/>
                <a:t>2</a:t>
              </a:r>
              <a:endParaRPr lang="ko-KR" altLang="en-US" sz="900" b="1" dirty="0"/>
            </a:p>
          </p:txBody>
        </p:sp>
        <p:sp>
          <p:nvSpPr>
            <p:cNvPr id="28" name="모서리가 둥근 직사각형 27"/>
            <p:cNvSpPr/>
            <p:nvPr/>
          </p:nvSpPr>
          <p:spPr>
            <a:xfrm>
              <a:off x="4702761" y="2396500"/>
              <a:ext cx="255538" cy="11024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900" b="1" dirty="0" smtClean="0"/>
                <a:t>1</a:t>
              </a:r>
            </a:p>
          </p:txBody>
        </p:sp>
        <p:sp>
          <p:nvSpPr>
            <p:cNvPr id="29" name="모서리가 둥근 직사각형 28"/>
            <p:cNvSpPr/>
            <p:nvPr/>
          </p:nvSpPr>
          <p:spPr>
            <a:xfrm>
              <a:off x="4447223" y="2655142"/>
              <a:ext cx="255538" cy="11024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900" b="1" dirty="0" smtClean="0"/>
                <a:t>3</a:t>
              </a:r>
              <a:endParaRPr lang="ko-KR" altLang="en-US" sz="900" b="1" dirty="0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5442993" y="2773002"/>
              <a:ext cx="255538" cy="11024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900" b="1" dirty="0" smtClean="0"/>
                <a:t>4</a:t>
              </a:r>
              <a:endParaRPr lang="ko-KR" altLang="en-US" sz="900" b="1" dirty="0"/>
            </a:p>
          </p:txBody>
        </p:sp>
        <p:sp>
          <p:nvSpPr>
            <p:cNvPr id="31" name="모서리가 둥근 직사각형 30"/>
            <p:cNvSpPr/>
            <p:nvPr/>
          </p:nvSpPr>
          <p:spPr>
            <a:xfrm>
              <a:off x="4086225" y="2883242"/>
              <a:ext cx="255538" cy="11024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900" b="1" dirty="0"/>
                <a:t>5</a:t>
              </a:r>
              <a:endParaRPr lang="ko-KR" altLang="en-US" sz="900" b="1" dirty="0"/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6839044" y="3780954"/>
            <a:ext cx="4613775" cy="2509478"/>
            <a:chOff x="6938978" y="2689195"/>
            <a:chExt cx="4613775" cy="2509478"/>
          </a:xfrm>
        </p:grpSpPr>
        <p:sp>
          <p:nvSpPr>
            <p:cNvPr id="33" name="모서리가 둥근 직사각형 32"/>
            <p:cNvSpPr/>
            <p:nvPr/>
          </p:nvSpPr>
          <p:spPr>
            <a:xfrm>
              <a:off x="6938978" y="2884743"/>
              <a:ext cx="4613775" cy="2313930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171674" y="2689195"/>
              <a:ext cx="394851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dist"/>
              <a:r>
                <a:rPr lang="en-US" altLang="ko-KR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[ Controller Tester</a:t>
              </a:r>
              <a:r>
                <a:rPr lang="ko-KR" altLang="en-US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의 </a:t>
              </a:r>
              <a:r>
                <a:rPr lang="en-US" altLang="ko-KR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Properties </a:t>
              </a:r>
              <a:r>
                <a:rPr lang="ko-KR" altLang="en-US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파일</a:t>
              </a:r>
              <a:r>
                <a:rPr lang="en-US" altLang="ko-KR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</a:t>
              </a:r>
              <a:r>
                <a:rPr lang="en-US" altLang="ko-KR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]</a:t>
              </a:r>
              <a:endPara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pic>
          <p:nvPicPr>
            <p:cNvPr id="35" name="Picture 4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320" y="3347970"/>
              <a:ext cx="2943225" cy="1657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33233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1061269" y="4956235"/>
            <a:ext cx="100046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CT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메시지가 변경된 경우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RCPTT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바뀐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모든 메시지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수작업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으로 변경해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주어야 합니다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algn="dist"/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dist"/>
            <a:endParaRPr lang="en-US" altLang="ko-KR" sz="2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325661" y="952499"/>
            <a:ext cx="1210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배경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533903" y="1995293"/>
            <a:ext cx="5488837" cy="2695629"/>
            <a:chOff x="644439" y="2074574"/>
            <a:chExt cx="5488837" cy="2695629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644439" y="2259240"/>
              <a:ext cx="5488837" cy="25109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39" name="Picture 1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771" y="2547935"/>
              <a:ext cx="5210175" cy="1933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929008" y="2074574"/>
              <a:ext cx="221868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dist"/>
              <a:r>
                <a:rPr lang="en-US" altLang="ko-KR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[ Controller Tester  ]</a:t>
              </a:r>
              <a:endPara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6403238" y="1993937"/>
            <a:ext cx="5002331" cy="2696985"/>
            <a:chOff x="6272608" y="1993937"/>
            <a:chExt cx="5002331" cy="2696985"/>
          </a:xfrm>
        </p:grpSpPr>
        <p:sp>
          <p:nvSpPr>
            <p:cNvPr id="35" name="모서리가 둥근 직사각형 34"/>
            <p:cNvSpPr/>
            <p:nvPr/>
          </p:nvSpPr>
          <p:spPr>
            <a:xfrm>
              <a:off x="6272608" y="2178604"/>
              <a:ext cx="5002331" cy="2512318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653201" y="1993937"/>
              <a:ext cx="292419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dist"/>
              <a:r>
                <a:rPr lang="en-US" altLang="ko-KR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[ RCPTT</a:t>
              </a:r>
              <a:r>
                <a:rPr lang="ko-KR" altLang="en-US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의 테스팅 스크립트 </a:t>
              </a:r>
              <a:r>
                <a:rPr lang="en-US" altLang="ko-KR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]</a:t>
              </a:r>
              <a:endPara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pic>
          <p:nvPicPr>
            <p:cNvPr id="33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51002" y="2501313"/>
              <a:ext cx="4562475" cy="1866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732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/>
          <p:cNvSpPr/>
          <p:nvPr/>
        </p:nvSpPr>
        <p:spPr>
          <a:xfrm>
            <a:off x="5832091" y="2189485"/>
            <a:ext cx="5082117" cy="231393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1032102" y="2189485"/>
            <a:ext cx="4613775" cy="231393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1670032" y="4503415"/>
            <a:ext cx="925125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CT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제품에서 사용되는 모든 메시지들을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Properties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파일에서 관리하고 있습니다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</a:p>
          <a:p>
            <a:pPr algn="dist">
              <a:lnSpc>
                <a:spcPct val="150000"/>
              </a:lnSpc>
            </a:pP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RCPTT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에서는 이러한 똑같은 메시지들이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반복적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으로 사용되고 있으며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두 개의 파일을</a:t>
            </a: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서로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매핑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하여 메시지가 수정되어도 관리 파일의 내용을 수정하게 되면 전체적 문자열이</a:t>
            </a: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변경되어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빠른 수정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으로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반복작업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을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최대한으로 줄여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줍니다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25661" y="952499"/>
            <a:ext cx="1210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배경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64798" y="1993937"/>
            <a:ext cx="394851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[ Controller Tester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Properties 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파일</a:t>
            </a:r>
            <a:r>
              <a:rPr lang="en-US" altLang="ko-KR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]</a:t>
            </a:r>
            <a:endParaRPr lang="ko-KR" altLang="en-US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00353" y="1982939"/>
            <a:ext cx="29241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[ RCPTT</a:t>
            </a:r>
            <a:r>
              <a:rPr lang="ko-KR" altLang="en-US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테스팅 스크립트 </a:t>
            </a:r>
            <a:r>
              <a:rPr lang="en-US" altLang="ko-KR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]</a:t>
            </a:r>
            <a:endParaRPr lang="ko-KR" altLang="en-US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353" y="2554602"/>
            <a:ext cx="4562475" cy="186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444" y="2652712"/>
            <a:ext cx="2943225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U자형 화살표 31"/>
          <p:cNvSpPr/>
          <p:nvPr/>
        </p:nvSpPr>
        <p:spPr>
          <a:xfrm>
            <a:off x="3248160" y="2380574"/>
            <a:ext cx="4559469" cy="272138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오른쪽 화살표 32"/>
          <p:cNvSpPr/>
          <p:nvPr/>
        </p:nvSpPr>
        <p:spPr>
          <a:xfrm rot="20089611">
            <a:off x="4313033" y="3476488"/>
            <a:ext cx="3032357" cy="1416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9801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0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7325661" y="952499"/>
            <a:ext cx="1210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목</a:t>
            </a:r>
            <a:r>
              <a:rPr lang="ko-KR" altLang="en-US" sz="4400" dirty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적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229180" y="2209800"/>
            <a:ext cx="8650125" cy="16312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CT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메시지 수정이 있을 경우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RCPTT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문자열들을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자동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으로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최신화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합니다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endParaRPr lang="en-US" altLang="ko-KR" sz="2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영문 </a:t>
            </a:r>
            <a:r>
              <a:rPr lang="en-US" altLang="ko-KR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CT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에서도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2000" dirty="0" err="1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테스팅</a:t>
            </a:r>
            <a:r>
              <a:rPr lang="ko-KR" altLang="en-US" sz="20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가능하게 합니다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정확한 치환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으로 추후 변경되는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UI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메시지에 대한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반복 작업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을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최소화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합니다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323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0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657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7325661" y="952499"/>
            <a:ext cx="1210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목표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32617" y="2215108"/>
            <a:ext cx="10193816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dist"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RCPTT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많은 문자열들을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외부화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하여 관리합니다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342900" indent="-342900" algn="dist"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 algn="dist"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한글 매핑 테이블을 이용하여 영문 매핑 테이블을 만들어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영문 </a:t>
            </a:r>
            <a:r>
              <a:rPr lang="en-US" altLang="ko-KR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CT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도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테스팅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가능하게 합니다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342900" indent="-342900" algn="dist"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 algn="dist"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Properties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내용이 수정되면 매핑 테이블도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자동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으로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수정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 되어 추가적인 작업 없이 </a:t>
            </a: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dist">
              <a:lnSpc>
                <a:spcPct val="150000"/>
              </a:lnSpc>
              <a:buClr>
                <a:schemeClr val="accent1">
                  <a:lumMod val="75000"/>
                </a:schemeClr>
              </a:buClr>
            </a:pPr>
            <a:r>
              <a:rPr lang="en-US" altLang="ko-KR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	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테스팅을 가능하게 합니다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5162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7325661" y="952499"/>
            <a:ext cx="1210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일정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006" y="2000659"/>
            <a:ext cx="10695042" cy="408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323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/>
          <p:cNvSpPr/>
          <p:nvPr/>
        </p:nvSpPr>
        <p:spPr>
          <a:xfrm>
            <a:off x="-3" y="1762125"/>
            <a:ext cx="2876553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각 삼각형 7"/>
          <p:cNvSpPr/>
          <p:nvPr/>
        </p:nvSpPr>
        <p:spPr>
          <a:xfrm rot="10800000">
            <a:off x="9315449" y="-2"/>
            <a:ext cx="2876549" cy="5095875"/>
          </a:xfrm>
          <a:prstGeom prst="rtTriangle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8115300" y="0"/>
            <a:ext cx="4076700" cy="1905000"/>
            <a:chOff x="8115300" y="0"/>
            <a:chExt cx="4076700" cy="1905000"/>
          </a:xfrm>
        </p:grpSpPr>
        <p:sp>
          <p:nvSpPr>
            <p:cNvPr id="2" name="직각 삼각형 1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각 삼각형 2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 rot="10800000">
            <a:off x="0" y="4953000"/>
            <a:ext cx="4076700" cy="1905000"/>
            <a:chOff x="8115300" y="0"/>
            <a:chExt cx="4076700" cy="1905000"/>
          </a:xfrm>
        </p:grpSpPr>
        <p:sp>
          <p:nvSpPr>
            <p:cNvPr id="6" name="직각 삼각형 5"/>
            <p:cNvSpPr/>
            <p:nvPr/>
          </p:nvSpPr>
          <p:spPr>
            <a:xfrm rot="10800000">
              <a:off x="9315450" y="0"/>
              <a:ext cx="2876550" cy="1905000"/>
            </a:xfrm>
            <a:prstGeom prst="rtTriangle">
              <a:avLst/>
            </a:prstGeom>
            <a:solidFill>
              <a:schemeClr val="bg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각 삼각형 6"/>
            <p:cNvSpPr/>
            <p:nvPr/>
          </p:nvSpPr>
          <p:spPr>
            <a:xfrm rot="10800000">
              <a:off x="8115300" y="0"/>
              <a:ext cx="4076700" cy="1114425"/>
            </a:xfrm>
            <a:prstGeom prst="rt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-3" y="953412"/>
            <a:ext cx="11113480" cy="792301"/>
            <a:chOff x="-3" y="953412"/>
            <a:chExt cx="8581295" cy="79230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-3" y="1728129"/>
              <a:ext cx="8581295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8273561" y="1582615"/>
              <a:ext cx="307731" cy="163098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181600" y="953412"/>
              <a:ext cx="3091961" cy="0"/>
            </a:xfrm>
            <a:prstGeom prst="line">
              <a:avLst/>
            </a:prstGeom>
            <a:ln w="381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1792886" y="2317917"/>
            <a:ext cx="7527702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dist">
              <a:lnSpc>
                <a:spcPct val="150000"/>
              </a:lnSpc>
              <a:buClr>
                <a:srgbClr val="0070C0"/>
              </a:buClr>
              <a:buFont typeface="+mj-lt"/>
              <a:buAutoNum type="arabicPeriod"/>
            </a:pPr>
            <a:r>
              <a:rPr lang="ko-KR" altLang="en-US" sz="2000" dirty="0" err="1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매핑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테이블 파일을 읽어 옵니다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endParaRPr lang="en-US" altLang="ko-KR" sz="2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 algn="dist">
              <a:lnSpc>
                <a:spcPct val="150000"/>
              </a:lnSpc>
              <a:buClr>
                <a:srgbClr val="0070C0"/>
              </a:buClr>
              <a:buFont typeface="+mj-lt"/>
              <a:buAutoNum type="arabicPeriod"/>
            </a:pP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CT</a:t>
            </a:r>
            <a:r>
              <a:rPr lang="ko-KR" altLang="en-US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제품의 모든 </a:t>
            </a:r>
            <a:r>
              <a:rPr lang="en-US" altLang="ko-KR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roperties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파일을 읽어옵니다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(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한글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영문 분류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</a:t>
            </a:r>
          </a:p>
          <a:p>
            <a:pPr marL="457200" indent="-457200" algn="dist">
              <a:buClr>
                <a:srgbClr val="0070C0"/>
              </a:buClr>
              <a:buFont typeface="+mj-lt"/>
              <a:buAutoNum type="arabicPeriod"/>
            </a:pP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Clr>
                <a:srgbClr val="0070C0"/>
              </a:buClr>
              <a:buFont typeface="+mj-lt"/>
              <a:buAutoNum type="arabicPeriod"/>
            </a:pP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RCPTT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모든 테스팅 스크립트 들을 읽어 옵니다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457200" indent="-457200">
              <a:buClr>
                <a:srgbClr val="0070C0"/>
              </a:buClr>
              <a:buFont typeface="+mj-lt"/>
              <a:buAutoNum type="arabicPeriod"/>
            </a:pP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457200" indent="-457200" algn="dist">
              <a:lnSpc>
                <a:spcPct val="150000"/>
              </a:lnSpc>
              <a:buClr>
                <a:srgbClr val="0070C0"/>
              </a:buClr>
              <a:buFont typeface="+mj-lt"/>
              <a:buAutoNum type="arabicPeriod"/>
            </a:pP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테스팅 스크립트 와 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Properties 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와 매핑 테이블을 비교하여 </a:t>
            </a:r>
            <a:endParaRPr lang="en-US" altLang="ko-KR" sz="2000" dirty="0" smtClean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dist">
              <a:lnSpc>
                <a:spcPct val="150000"/>
              </a:lnSpc>
              <a:buClr>
                <a:srgbClr val="0070C0"/>
              </a:buClr>
            </a:pPr>
            <a:r>
              <a:rPr lang="en-US" altLang="ko-KR" sz="20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	</a:t>
            </a:r>
            <a:r>
              <a:rPr lang="ko-KR" altLang="en-US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일치하는 문자열을 치환한 뒤 저장합니다</a:t>
            </a:r>
            <a:r>
              <a:rPr lang="en-US" altLang="ko-KR" sz="20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ko-KR" altLang="en-US" sz="20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136928" y="952499"/>
            <a:ext cx="45704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프로그램 동작 과정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323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dist">
          <a:defRPr dirty="0" smtClean="0">
            <a:latin typeface="나눔스퀘어 Light" panose="020B0600000101010101" pitchFamily="50" charset="-127"/>
            <a:ea typeface="나눔스퀘어 Light" panose="020B0600000101010101" pitchFamily="50" charset="-127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7305</TotalTime>
  <Words>1146</Words>
  <Application>Microsoft Office PowerPoint</Application>
  <PresentationFormat>사용자 지정</PresentationFormat>
  <Paragraphs>169</Paragraphs>
  <Slides>15</Slides>
  <Notes>14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이석현</dc:creator>
  <cp:lastModifiedBy>Windows 사용자</cp:lastModifiedBy>
  <cp:revision>246</cp:revision>
  <dcterms:created xsi:type="dcterms:W3CDTF">2017-11-12T07:24:07Z</dcterms:created>
  <dcterms:modified xsi:type="dcterms:W3CDTF">2018-02-27T23:55:30Z</dcterms:modified>
</cp:coreProperties>
</file>

<file path=docProps/thumbnail.jpeg>
</file>